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9"/>
  </p:notesMasterIdLst>
  <p:sldIdLst>
    <p:sldId id="269" r:id="rId2"/>
    <p:sldId id="271" r:id="rId3"/>
    <p:sldId id="272" r:id="rId4"/>
    <p:sldId id="273" r:id="rId5"/>
    <p:sldId id="274" r:id="rId6"/>
    <p:sldId id="275" r:id="rId7"/>
    <p:sldId id="277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2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4" d="100"/>
          <a:sy n="74" d="100"/>
        </p:scale>
        <p:origin x="-178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646F20-7AE1-4503-808F-76D731EB1E1F}" type="datetimeFigureOut">
              <a:rPr lang="es-ES" smtClean="0"/>
              <a:pPr/>
              <a:t>28/10/2012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02F66F-395C-4568-B937-EAF3649DD9E9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62045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366E6-22F2-4954-A8E7-8FE31B1E1D27}" type="datetime1">
              <a:rPr lang="es-ES" smtClean="0"/>
              <a:pPr/>
              <a:t>28/10/2012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SKAYZEN COACHING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663D5-50BE-46AC-B611-F0762B64869D}" type="slidenum">
              <a:rPr lang="es-ES" smtClean="0"/>
              <a:pPr/>
              <a:t>‹Nº›</a:t>
            </a:fld>
            <a:endParaRPr lang="es-E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3D97D-16A5-4496-A174-865ED605EF71}" type="datetime1">
              <a:rPr lang="es-ES" smtClean="0"/>
              <a:pPr/>
              <a:t>28/10/2012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SKAYZEN COACHING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663D5-50BE-46AC-B611-F0762B64869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9D88-7195-4DE6-BAC3-71D89B673C82}" type="datetime1">
              <a:rPr lang="es-ES" smtClean="0"/>
              <a:pPr/>
              <a:t>28/10/2012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SKAYZEN COACHING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663D5-50BE-46AC-B611-F0762B64869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1C26A-53FE-472F-98E8-73A5F78B8C13}" type="datetime1">
              <a:rPr lang="es-ES" smtClean="0"/>
              <a:pPr/>
              <a:t>28/10/2012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SKAYZEN COACHING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663D5-50BE-46AC-B611-F0762B64869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4E5F9-4B86-4B26-94CA-530A582EC761}" type="datetime1">
              <a:rPr lang="es-ES" smtClean="0"/>
              <a:pPr/>
              <a:t>28/10/2012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SKAYZEN COACHING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663D5-50BE-46AC-B611-F0762B64869D}" type="slidenum">
              <a:rPr lang="es-ES" smtClean="0"/>
              <a:pPr/>
              <a:t>‹Nº›</a:t>
            </a:fld>
            <a:endParaRPr lang="es-E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801D7-AEF1-42D8-8192-41B19DD74BE9}" type="datetime1">
              <a:rPr lang="es-ES" smtClean="0"/>
              <a:pPr/>
              <a:t>28/10/2012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SKAYZEN COACHING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663D5-50BE-46AC-B611-F0762B64869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55469-BD25-4861-9F29-2FAA4E508A46}" type="datetime1">
              <a:rPr lang="es-ES" smtClean="0"/>
              <a:pPr/>
              <a:t>28/10/2012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SKAYZEN COACHING</a:t>
            </a:r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663D5-50BE-46AC-B611-F0762B64869D}" type="slidenum">
              <a:rPr lang="es-ES" smtClean="0"/>
              <a:pPr/>
              <a:t>‹Nº›</a:t>
            </a:fld>
            <a:endParaRPr lang="es-E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0C541-69DE-4CB7-8FC9-2AB104958787}" type="datetime1">
              <a:rPr lang="es-ES" smtClean="0"/>
              <a:pPr/>
              <a:t>28/10/2012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SKAYZEN COACHING</a:t>
            </a:r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663D5-50BE-46AC-B611-F0762B64869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C3A0C-7008-4B92-B61E-FC0B302240B0}" type="datetime1">
              <a:rPr lang="es-ES" smtClean="0"/>
              <a:pPr/>
              <a:t>28/10/2012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SKAYZEN COACHING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663D5-50BE-46AC-B611-F0762B64869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64E6B-385D-4DDD-8B37-4C3745889D86}" type="datetime1">
              <a:rPr lang="es-ES" smtClean="0"/>
              <a:pPr/>
              <a:t>28/10/2012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SKAYZEN COACHING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663D5-50BE-46AC-B611-F0762B64869D}" type="slidenum">
              <a:rPr lang="es-ES" smtClean="0"/>
              <a:pPr/>
              <a:t>‹Nº›</a:t>
            </a:fld>
            <a:endParaRPr lang="es-E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0E77F-30E6-4047-88FF-C0EBF7FED231}" type="datetime1">
              <a:rPr lang="es-ES" smtClean="0"/>
              <a:pPr/>
              <a:t>28/10/2012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SKAYZEN COACHING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663D5-50BE-46AC-B611-F0762B64869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72B4554-4460-41B4-AEDB-10B7A91C0014}" type="datetime1">
              <a:rPr lang="es-ES" smtClean="0"/>
              <a:pPr/>
              <a:t>28/10/2012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SKAYZEN COACHING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59B663D5-50BE-46AC-B611-F0762B64869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-3679057" y="214290"/>
            <a:ext cx="7358114" cy="6429420"/>
          </a:xfrm>
          <a:prstGeom prst="ellipse">
            <a:avLst/>
          </a:prstGeom>
          <a:noFill/>
          <a:ln w="25400" cmpd="tri">
            <a:solidFill>
              <a:schemeClr val="accent2"/>
            </a:solidFill>
          </a:ln>
          <a:scene3d>
            <a:camera prst="orthographicFront">
              <a:rot lat="180000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6" name="5 Elipse"/>
          <p:cNvSpPr/>
          <p:nvPr/>
        </p:nvSpPr>
        <p:spPr>
          <a:xfrm>
            <a:off x="7072330" y="5143488"/>
            <a:ext cx="1857388" cy="1714512"/>
          </a:xfrm>
          <a:prstGeom prst="ellipse">
            <a:avLst/>
          </a:prstGeom>
          <a:noFill/>
          <a:ln w="25400" cmpd="tri">
            <a:solidFill>
              <a:srgbClr val="009242">
                <a:alpha val="99000"/>
              </a:srgbClr>
            </a:solidFill>
          </a:ln>
          <a:effectLst/>
          <a:scene3d>
            <a:camera prst="orthographicFront">
              <a:rot lat="300000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1" name="10 CuadroTexto"/>
          <p:cNvSpPr txBox="1"/>
          <p:nvPr/>
        </p:nvSpPr>
        <p:spPr>
          <a:xfrm>
            <a:off x="714348" y="3357562"/>
            <a:ext cx="8143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14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071538" y="3429000"/>
            <a:ext cx="73581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1200" dirty="0">
              <a:latin typeface="Arial" pitchFamily="34" charset="0"/>
              <a:cs typeface="Arial" pitchFamily="34" charset="0"/>
            </a:endParaRPr>
          </a:p>
          <a:p>
            <a:endParaRPr lang="es-ES" sz="1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b="1" dirty="0" smtClean="0">
                <a:latin typeface="Times New Roman" pitchFamily="18" charset="0"/>
                <a:cs typeface="Times New Roman" pitchFamily="18" charset="0"/>
              </a:rPr>
              <a:t>SKYZENCOACHING</a:t>
            </a:r>
            <a:endParaRPr lang="es-E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663D5-50BE-46AC-B611-F0762B64869D}" type="slidenum">
              <a:rPr lang="es-ES" smtClean="0"/>
              <a:pPr/>
              <a:t>1</a:t>
            </a:fld>
            <a:endParaRPr lang="es-ES" dirty="0"/>
          </a:p>
        </p:txBody>
      </p:sp>
      <p:sp>
        <p:nvSpPr>
          <p:cNvPr id="8" name="7 CuadroTexto"/>
          <p:cNvSpPr txBox="1"/>
          <p:nvPr/>
        </p:nvSpPr>
        <p:spPr>
          <a:xfrm>
            <a:off x="323528" y="332656"/>
            <a:ext cx="8496944" cy="75713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err="1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Bienvenid@</a:t>
            </a:r>
            <a:r>
              <a:rPr lang="es-MX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endParaRPr lang="es-MX" b="1" dirty="0" smtClean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ES" dirty="0" smtClean="0">
                <a:solidFill>
                  <a:schemeClr val="accent6"/>
                </a:solidFill>
              </a:rPr>
              <a:t>El </a:t>
            </a:r>
            <a:r>
              <a:rPr lang="es-ES" b="1" dirty="0" smtClean="0">
                <a:solidFill>
                  <a:schemeClr val="accent6"/>
                </a:solidFill>
              </a:rPr>
              <a:t>PRO</a:t>
            </a:r>
            <a:r>
              <a:rPr lang="es-ES" dirty="0" smtClean="0">
                <a:solidFill>
                  <a:schemeClr val="accent6"/>
                </a:solidFill>
              </a:rPr>
              <a:t> es el tercer modulo de la Trilogía. Es un proceso de </a:t>
            </a:r>
            <a:r>
              <a:rPr lang="es-ES" dirty="0" err="1" smtClean="0">
                <a:solidFill>
                  <a:schemeClr val="accent6"/>
                </a:solidFill>
              </a:rPr>
              <a:t>coaching</a:t>
            </a:r>
            <a:r>
              <a:rPr lang="es-ES" dirty="0" smtClean="0">
                <a:solidFill>
                  <a:schemeClr val="accent6"/>
                </a:solidFill>
              </a:rPr>
              <a:t> de tres meses que te empodera para crear un futuro que puedas decir: digno de ser vivido.</a:t>
            </a:r>
          </a:p>
          <a:p>
            <a:r>
              <a:rPr lang="es-ES" b="1" dirty="0" smtClean="0">
                <a:solidFill>
                  <a:schemeClr val="accent6"/>
                </a:solidFill>
              </a:rPr>
              <a:t>PRO</a:t>
            </a:r>
            <a:r>
              <a:rPr lang="es-ES" dirty="0" smtClean="0">
                <a:solidFill>
                  <a:schemeClr val="accent6"/>
                </a:solidFill>
              </a:rPr>
              <a:t> es un paso gigante hacia la posibilidad de transformarte en alguien que hace una enorme diferencia en esta tierra.</a:t>
            </a:r>
          </a:p>
          <a:p>
            <a:r>
              <a:rPr lang="es-ES" b="1" dirty="0" smtClean="0">
                <a:solidFill>
                  <a:schemeClr val="accent6"/>
                </a:solidFill>
              </a:rPr>
              <a:t>PRO</a:t>
            </a:r>
            <a:r>
              <a:rPr lang="es-ES" dirty="0" smtClean="0">
                <a:solidFill>
                  <a:schemeClr val="accent6"/>
                </a:solidFill>
              </a:rPr>
              <a:t> consiste en pararte fuera de lo común y corriente, y comenzar a generar resultados extraordinarios en tu vida y en tu comunidad.</a:t>
            </a:r>
          </a:p>
          <a:p>
            <a:r>
              <a:rPr lang="es-ES" dirty="0" smtClean="0">
                <a:solidFill>
                  <a:schemeClr val="accent6"/>
                </a:solidFill>
              </a:rPr>
              <a:t>En </a:t>
            </a:r>
            <a:r>
              <a:rPr lang="es-ES" b="1" dirty="0" smtClean="0">
                <a:solidFill>
                  <a:schemeClr val="accent6"/>
                </a:solidFill>
              </a:rPr>
              <a:t>PRO</a:t>
            </a:r>
            <a:r>
              <a:rPr lang="es-ES" dirty="0" smtClean="0">
                <a:solidFill>
                  <a:schemeClr val="accent6"/>
                </a:solidFill>
              </a:rPr>
              <a:t>, declararás y obtendrás resultados medibles, tanto en el área personal como profesional de tu vida. Recibirás </a:t>
            </a:r>
            <a:r>
              <a:rPr lang="es-ES" dirty="0" err="1" smtClean="0">
                <a:solidFill>
                  <a:schemeClr val="accent6"/>
                </a:solidFill>
              </a:rPr>
              <a:t>coaching</a:t>
            </a:r>
            <a:r>
              <a:rPr lang="es-ES" dirty="0" smtClean="0">
                <a:solidFill>
                  <a:schemeClr val="accent6"/>
                </a:solidFill>
              </a:rPr>
              <a:t> semanal y diariamente practicarás los pasos, disciplinas y distinciones que se requieren para el auténtico liderazgo.</a:t>
            </a:r>
          </a:p>
          <a:p>
            <a:endParaRPr lang="es-ES" b="1" dirty="0" smtClean="0">
              <a:solidFill>
                <a:schemeClr val="accent6"/>
              </a:solidFill>
            </a:endParaRPr>
          </a:p>
          <a:p>
            <a:r>
              <a:rPr lang="es-ES" b="1" dirty="0" smtClean="0">
                <a:solidFill>
                  <a:schemeClr val="accent6"/>
                </a:solidFill>
              </a:rPr>
              <a:t>En esta práctica del liderazgo y Programa de Logros </a:t>
            </a:r>
            <a:br>
              <a:rPr lang="es-ES" b="1" dirty="0" smtClean="0">
                <a:solidFill>
                  <a:schemeClr val="accent6"/>
                </a:solidFill>
              </a:rPr>
            </a:br>
            <a:r>
              <a:rPr lang="es-ES" b="1" dirty="0" smtClean="0">
                <a:solidFill>
                  <a:schemeClr val="accent6"/>
                </a:solidFill>
              </a:rPr>
              <a:t>Extraordinarios  de 90 días, podrás:</a:t>
            </a:r>
            <a:endParaRPr lang="es-ES" dirty="0" smtClean="0">
              <a:solidFill>
                <a:schemeClr val="accent6"/>
              </a:solidFill>
            </a:endParaRPr>
          </a:p>
          <a:p>
            <a:pPr lvl="0"/>
            <a:r>
              <a:rPr lang="es-ES" dirty="0" smtClean="0">
                <a:solidFill>
                  <a:schemeClr val="accent6"/>
                </a:solidFill>
              </a:rPr>
              <a:t>Convertirte en un comunicador efectivo,</a:t>
            </a:r>
          </a:p>
          <a:p>
            <a:pPr lvl="0"/>
            <a:r>
              <a:rPr lang="es-ES" dirty="0" smtClean="0">
                <a:solidFill>
                  <a:schemeClr val="accent6"/>
                </a:solidFill>
              </a:rPr>
              <a:t>Aumentar tu creatividad y entusiasmo,</a:t>
            </a:r>
          </a:p>
          <a:p>
            <a:pPr lvl="0"/>
            <a:r>
              <a:rPr lang="es-ES" dirty="0" smtClean="0">
                <a:solidFill>
                  <a:schemeClr val="accent6"/>
                </a:solidFill>
              </a:rPr>
              <a:t>Convertirte en un jugador valorado en el equipo,</a:t>
            </a:r>
          </a:p>
          <a:p>
            <a:pPr lvl="0"/>
            <a:r>
              <a:rPr lang="es-ES" dirty="0" smtClean="0">
                <a:solidFill>
                  <a:schemeClr val="accent6"/>
                </a:solidFill>
              </a:rPr>
              <a:t>Vivir con pasión y</a:t>
            </a:r>
          </a:p>
          <a:p>
            <a:pPr lvl="0"/>
            <a:r>
              <a:rPr lang="es-ES" dirty="0" smtClean="0">
                <a:solidFill>
                  <a:schemeClr val="accent6"/>
                </a:solidFill>
              </a:rPr>
              <a:t>Aprender a reconocer los logros de otros, la esencia del verdadero liderazgo.</a:t>
            </a:r>
          </a:p>
          <a:p>
            <a:r>
              <a:rPr lang="es-ES" dirty="0" smtClean="0">
                <a:solidFill>
                  <a:srgbClr val="002060"/>
                </a:solidFill>
              </a:rPr>
              <a:t> </a:t>
            </a:r>
          </a:p>
          <a:p>
            <a:endParaRPr lang="es-MX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MX" sz="1400" dirty="0" smtClean="0">
              <a:solidFill>
                <a:srgbClr val="002060"/>
              </a:solidFill>
            </a:endParaRPr>
          </a:p>
          <a:p>
            <a:endParaRPr lang="es-MX" sz="2000" i="1" dirty="0" smtClean="0">
              <a:solidFill>
                <a:srgbClr val="002060"/>
              </a:solidFill>
            </a:endParaRPr>
          </a:p>
          <a:p>
            <a:endParaRPr lang="es-MX" sz="2000" i="1" dirty="0" smtClean="0">
              <a:solidFill>
                <a:srgbClr val="002060"/>
              </a:solidFill>
            </a:endParaRPr>
          </a:p>
          <a:p>
            <a:endParaRPr lang="es-MX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-3679057" y="214290"/>
            <a:ext cx="7358114" cy="6429420"/>
          </a:xfrm>
          <a:prstGeom prst="ellipse">
            <a:avLst/>
          </a:prstGeom>
          <a:noFill/>
          <a:ln w="25400" cmpd="tri">
            <a:solidFill>
              <a:schemeClr val="accent2"/>
            </a:solidFill>
          </a:ln>
          <a:scene3d>
            <a:camera prst="orthographicFront">
              <a:rot lat="180000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6" name="5 Elipse"/>
          <p:cNvSpPr/>
          <p:nvPr/>
        </p:nvSpPr>
        <p:spPr>
          <a:xfrm>
            <a:off x="7072330" y="5143488"/>
            <a:ext cx="1857388" cy="1714512"/>
          </a:xfrm>
          <a:prstGeom prst="ellipse">
            <a:avLst/>
          </a:prstGeom>
          <a:noFill/>
          <a:ln w="25400" cmpd="tri">
            <a:solidFill>
              <a:srgbClr val="009242">
                <a:alpha val="99000"/>
              </a:srgbClr>
            </a:solidFill>
          </a:ln>
          <a:effectLst/>
          <a:scene3d>
            <a:camera prst="orthographicFront">
              <a:rot lat="300000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1" name="10 CuadroTexto"/>
          <p:cNvSpPr txBox="1"/>
          <p:nvPr/>
        </p:nvSpPr>
        <p:spPr>
          <a:xfrm>
            <a:off x="714348" y="3357562"/>
            <a:ext cx="8143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14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071538" y="3429000"/>
            <a:ext cx="73581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1200" dirty="0">
              <a:latin typeface="Arial" pitchFamily="34" charset="0"/>
              <a:cs typeface="Arial" pitchFamily="34" charset="0"/>
            </a:endParaRPr>
          </a:p>
          <a:p>
            <a:endParaRPr lang="es-ES" sz="1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b="1" dirty="0" smtClean="0">
                <a:latin typeface="Times New Roman" pitchFamily="18" charset="0"/>
                <a:cs typeface="Times New Roman" pitchFamily="18" charset="0"/>
              </a:rPr>
              <a:t>SKYZENCOACHING</a:t>
            </a:r>
            <a:endParaRPr lang="es-E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663D5-50BE-46AC-B611-F0762B64869D}" type="slidenum">
              <a:rPr lang="es-ES" smtClean="0"/>
              <a:pPr/>
              <a:t>2</a:t>
            </a:fld>
            <a:endParaRPr lang="es-ES" dirty="0"/>
          </a:p>
        </p:txBody>
      </p:sp>
      <p:sp>
        <p:nvSpPr>
          <p:cNvPr id="8" name="7 CuadroTexto"/>
          <p:cNvSpPr txBox="1"/>
          <p:nvPr/>
        </p:nvSpPr>
        <p:spPr>
          <a:xfrm>
            <a:off x="323528" y="404664"/>
            <a:ext cx="8424936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b="1" dirty="0">
                <a:solidFill>
                  <a:schemeClr val="accent6"/>
                </a:solidFill>
              </a:rPr>
              <a:t>TAREA DE PREPARACION</a:t>
            </a:r>
          </a:p>
          <a:p>
            <a:endParaRPr lang="es-MX" sz="1600" b="1" dirty="0">
              <a:solidFill>
                <a:schemeClr val="accent6"/>
              </a:solidFill>
            </a:endParaRPr>
          </a:p>
          <a:p>
            <a:r>
              <a:rPr lang="es-MX" sz="1600" b="1" dirty="0">
                <a:solidFill>
                  <a:schemeClr val="accent6"/>
                </a:solidFill>
              </a:rPr>
              <a:t>EVALUACION PERSONAL</a:t>
            </a:r>
          </a:p>
          <a:p>
            <a:endParaRPr lang="es-MX" sz="1600" b="1" dirty="0">
              <a:solidFill>
                <a:schemeClr val="accent6"/>
              </a:solidFill>
            </a:endParaRPr>
          </a:p>
          <a:p>
            <a:r>
              <a:rPr lang="es-MX" sz="1600" b="1" dirty="0">
                <a:solidFill>
                  <a:schemeClr val="accent6"/>
                </a:solidFill>
              </a:rPr>
              <a:t>Por  favor conteste en forma completa y especifique las siguientes preguntas en hojas tamaña carta con letra de molde o en computadora. Sus respuestas se mantendrán en forma confidencial.</a:t>
            </a:r>
          </a:p>
          <a:p>
            <a:endParaRPr lang="es-MX" sz="1600" b="1" dirty="0">
              <a:solidFill>
                <a:schemeClr val="accent6"/>
              </a:solidFill>
            </a:endParaRPr>
          </a:p>
          <a:p>
            <a:pPr indent="-342900">
              <a:buFont typeface="+mj-lt"/>
              <a:buAutoNum type="arabicPeriod"/>
            </a:pPr>
            <a:r>
              <a:rPr lang="es-MX" sz="1600" b="1" dirty="0">
                <a:solidFill>
                  <a:schemeClr val="accent6"/>
                </a:solidFill>
              </a:rPr>
              <a:t>¿Qué  te gustaría que dijeran de ti cuando mueras?</a:t>
            </a:r>
          </a:p>
          <a:p>
            <a:pPr indent="-342900">
              <a:buFont typeface="+mj-lt"/>
              <a:buAutoNum type="arabicPeriod"/>
            </a:pPr>
            <a:r>
              <a:rPr lang="es-MX" sz="1600" b="1" dirty="0">
                <a:solidFill>
                  <a:schemeClr val="accent6"/>
                </a:solidFill>
              </a:rPr>
              <a:t>¿Qué crees  que es el PRO?</a:t>
            </a:r>
          </a:p>
          <a:p>
            <a:pPr indent="-342900">
              <a:buFont typeface="+mj-lt"/>
              <a:buAutoNum type="arabicPeriod"/>
            </a:pPr>
            <a:r>
              <a:rPr lang="es-MX" sz="1600" b="1" dirty="0">
                <a:solidFill>
                  <a:schemeClr val="accent6"/>
                </a:solidFill>
              </a:rPr>
              <a:t>¿Qué  precios estas dispuesto a pagar?</a:t>
            </a:r>
          </a:p>
          <a:p>
            <a:pPr indent="-342900">
              <a:buFont typeface="+mj-lt"/>
              <a:buAutoNum type="arabicPeriod"/>
            </a:pPr>
            <a:r>
              <a:rPr lang="es-MX" sz="1600" b="1" dirty="0">
                <a:solidFill>
                  <a:schemeClr val="accent6"/>
                </a:solidFill>
              </a:rPr>
              <a:t>¿Qué significa en tu vida hacer la diferencia?</a:t>
            </a:r>
          </a:p>
          <a:p>
            <a:pPr indent="-342900">
              <a:buFont typeface="+mj-lt"/>
              <a:buAutoNum type="arabicPeriod"/>
            </a:pPr>
            <a:r>
              <a:rPr lang="es-MX" sz="1600" b="1" dirty="0">
                <a:solidFill>
                  <a:schemeClr val="accent6"/>
                </a:solidFill>
              </a:rPr>
              <a:t>¿Qué significa en tu vida </a:t>
            </a:r>
            <a:r>
              <a:rPr lang="es-MX" sz="1600" b="1" dirty="0" smtClean="0">
                <a:solidFill>
                  <a:schemeClr val="accent6"/>
                </a:solidFill>
              </a:rPr>
              <a:t>SKYZENCOCHING </a:t>
            </a:r>
            <a:r>
              <a:rPr lang="es-MX" sz="1600" b="1" dirty="0">
                <a:solidFill>
                  <a:schemeClr val="accent6"/>
                </a:solidFill>
              </a:rPr>
              <a:t>?</a:t>
            </a:r>
          </a:p>
          <a:p>
            <a:pPr indent="-342900">
              <a:buFont typeface="+mj-lt"/>
              <a:buAutoNum type="arabicPeriod"/>
            </a:pPr>
            <a:r>
              <a:rPr lang="es-MX" sz="1600" b="1" dirty="0">
                <a:solidFill>
                  <a:schemeClr val="accent6"/>
                </a:solidFill>
              </a:rPr>
              <a:t>¿Estas dispuesto a seguir creando gente </a:t>
            </a:r>
            <a:r>
              <a:rPr lang="es-MX" sz="1600" b="1" dirty="0" smtClean="0">
                <a:solidFill>
                  <a:schemeClr val="accent6"/>
                </a:solidFill>
              </a:rPr>
              <a:t>SKYZENCOCHING </a:t>
            </a:r>
            <a:r>
              <a:rPr lang="es-MX" sz="1600" b="1" dirty="0">
                <a:solidFill>
                  <a:schemeClr val="accent6"/>
                </a:solidFill>
              </a:rPr>
              <a:t>?  </a:t>
            </a:r>
          </a:p>
          <a:p>
            <a:pPr indent="-342900"/>
            <a:r>
              <a:rPr lang="es-MX" sz="1600" b="1" dirty="0">
                <a:solidFill>
                  <a:schemeClr val="accent6"/>
                </a:solidFill>
              </a:rPr>
              <a:t>         ¿Por qué?</a:t>
            </a:r>
          </a:p>
          <a:p>
            <a:pPr indent="-342900"/>
            <a:r>
              <a:rPr lang="es-MX" sz="1600" b="1" dirty="0">
                <a:solidFill>
                  <a:schemeClr val="accent6"/>
                </a:solidFill>
              </a:rPr>
              <a:t>7.      ¿Qué entiendes por compromiso?</a:t>
            </a:r>
          </a:p>
          <a:p>
            <a:pPr indent="-342900"/>
            <a:r>
              <a:rPr lang="es-MX" sz="1600" b="1" dirty="0">
                <a:solidFill>
                  <a:schemeClr val="accent6"/>
                </a:solidFill>
              </a:rPr>
              <a:t>8.      ¿Qué entiendes por incondicionalidad?</a:t>
            </a:r>
          </a:p>
          <a:p>
            <a:pPr indent="-342900"/>
            <a:r>
              <a:rPr lang="es-MX" sz="1600" b="1" dirty="0">
                <a:solidFill>
                  <a:schemeClr val="accent6"/>
                </a:solidFill>
              </a:rPr>
              <a:t>9.        Si supieras que solo te quedan 3 meses de vida ¿cuales de tus objetivos planeados te gustaría  a ver logrado?</a:t>
            </a:r>
          </a:p>
          <a:p>
            <a:pPr indent="-342900"/>
            <a:r>
              <a:rPr lang="es-MX" sz="1600" b="1" dirty="0">
                <a:solidFill>
                  <a:schemeClr val="accent6"/>
                </a:solidFill>
              </a:rPr>
              <a:t> </a:t>
            </a:r>
          </a:p>
          <a:p>
            <a:pPr indent="-342900"/>
            <a:r>
              <a:rPr lang="es-MX" sz="1600" b="1" dirty="0">
                <a:solidFill>
                  <a:schemeClr val="accent6"/>
                </a:solidFill>
              </a:rPr>
              <a:t>EVALUACION PERSONAL</a:t>
            </a:r>
          </a:p>
          <a:p>
            <a:pPr indent="-342900"/>
            <a:endParaRPr lang="es-MX" sz="1600" b="1" dirty="0">
              <a:solidFill>
                <a:schemeClr val="accent6"/>
              </a:solidFill>
            </a:endParaRPr>
          </a:p>
          <a:p>
            <a:pPr indent="-342900">
              <a:buAutoNum type="arabicPeriod" startAt="10"/>
            </a:pPr>
            <a:r>
              <a:rPr lang="es-MX" sz="1600" b="1" dirty="0">
                <a:solidFill>
                  <a:schemeClr val="accent6"/>
                </a:solidFill>
              </a:rPr>
              <a:t>¿Qué es importante para ti?.</a:t>
            </a:r>
          </a:p>
          <a:p>
            <a:pPr indent="-342900">
              <a:buAutoNum type="arabicPeriod" startAt="10"/>
            </a:pPr>
            <a:r>
              <a:rPr lang="es-MX" sz="1600" b="1" dirty="0">
                <a:solidFill>
                  <a:schemeClr val="accent6"/>
                </a:solidFill>
              </a:rPr>
              <a:t>¿Qué quieres ser en el mundo?</a:t>
            </a:r>
          </a:p>
          <a:p>
            <a:pPr indent="-342900">
              <a:buAutoNum type="arabicPeriod" startAt="10"/>
            </a:pPr>
            <a:r>
              <a:rPr lang="es-MX" sz="1600" b="1" dirty="0">
                <a:solidFill>
                  <a:schemeClr val="accent6"/>
                </a:solidFill>
              </a:rPr>
              <a:t>¿A que tienes tendencia a venderte?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-3679057" y="214290"/>
            <a:ext cx="7358114" cy="6429420"/>
          </a:xfrm>
          <a:prstGeom prst="ellipse">
            <a:avLst/>
          </a:prstGeom>
          <a:noFill/>
          <a:ln w="25400" cmpd="tri">
            <a:solidFill>
              <a:schemeClr val="accent2"/>
            </a:solidFill>
          </a:ln>
          <a:scene3d>
            <a:camera prst="orthographicFront">
              <a:rot lat="180000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6" name="5 Elipse"/>
          <p:cNvSpPr/>
          <p:nvPr/>
        </p:nvSpPr>
        <p:spPr>
          <a:xfrm>
            <a:off x="7072330" y="5143488"/>
            <a:ext cx="1857388" cy="1714512"/>
          </a:xfrm>
          <a:prstGeom prst="ellipse">
            <a:avLst/>
          </a:prstGeom>
          <a:noFill/>
          <a:ln w="25400" cmpd="tri">
            <a:solidFill>
              <a:srgbClr val="009242">
                <a:alpha val="99000"/>
              </a:srgbClr>
            </a:solidFill>
          </a:ln>
          <a:effectLst/>
          <a:scene3d>
            <a:camera prst="orthographicFront">
              <a:rot lat="300000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1" name="10 CuadroTexto"/>
          <p:cNvSpPr txBox="1"/>
          <p:nvPr/>
        </p:nvSpPr>
        <p:spPr>
          <a:xfrm>
            <a:off x="714348" y="3357562"/>
            <a:ext cx="8143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14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071538" y="3429000"/>
            <a:ext cx="73581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1200" dirty="0">
              <a:latin typeface="Arial" pitchFamily="34" charset="0"/>
              <a:cs typeface="Arial" pitchFamily="34" charset="0"/>
            </a:endParaRPr>
          </a:p>
          <a:p>
            <a:endParaRPr lang="es-ES" sz="1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b="1" dirty="0" smtClean="0">
                <a:latin typeface="Times New Roman" pitchFamily="18" charset="0"/>
                <a:cs typeface="Times New Roman" pitchFamily="18" charset="0"/>
              </a:rPr>
              <a:t>SKYZENCOACHING</a:t>
            </a:r>
            <a:endParaRPr lang="es-E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663D5-50BE-46AC-B611-F0762B64869D}" type="slidenum">
              <a:rPr lang="es-ES" smtClean="0"/>
              <a:pPr/>
              <a:t>3</a:t>
            </a:fld>
            <a:endParaRPr lang="es-ES" dirty="0"/>
          </a:p>
        </p:txBody>
      </p:sp>
      <p:sp>
        <p:nvSpPr>
          <p:cNvPr id="8" name="7 CuadroTexto"/>
          <p:cNvSpPr txBox="1"/>
          <p:nvPr/>
        </p:nvSpPr>
        <p:spPr>
          <a:xfrm>
            <a:off x="323528" y="404664"/>
            <a:ext cx="849694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MX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AutoNum type="arabicPeriod" startAt="13"/>
            </a:pPr>
            <a:r>
              <a:rPr lang="es-MX" sz="1400" b="1" dirty="0">
                <a:solidFill>
                  <a:schemeClr val="accent6"/>
                </a:solidFill>
              </a:rPr>
              <a:t>¿A que tienes tendencia venderte?</a:t>
            </a:r>
          </a:p>
          <a:p>
            <a:pPr marL="342900" indent="-342900">
              <a:buAutoNum type="arabicPeriod" startAt="13"/>
            </a:pPr>
            <a:r>
              <a:rPr lang="es-MX" sz="1400" b="1" dirty="0">
                <a:solidFill>
                  <a:schemeClr val="accent6"/>
                </a:solidFill>
              </a:rPr>
              <a:t>¿Cuándo sientes que te bloqueas o te paralizas en general?</a:t>
            </a:r>
          </a:p>
          <a:p>
            <a:pPr marL="342900" indent="-342900">
              <a:buAutoNum type="arabicPeriod" startAt="13"/>
            </a:pPr>
            <a:r>
              <a:rPr lang="es-MX" sz="1400" b="1" dirty="0">
                <a:solidFill>
                  <a:schemeClr val="accent6"/>
                </a:solidFill>
              </a:rPr>
              <a:t>¿Quién deberás ser para atravesarlo?</a:t>
            </a:r>
          </a:p>
          <a:p>
            <a:endParaRPr lang="es-MX" sz="1400" b="1" dirty="0">
              <a:solidFill>
                <a:schemeClr val="accent6"/>
              </a:solidFill>
            </a:endParaRPr>
          </a:p>
          <a:p>
            <a:endParaRPr lang="es-MX" sz="1400" b="1" dirty="0">
              <a:solidFill>
                <a:schemeClr val="accent6"/>
              </a:solidFill>
            </a:endParaRPr>
          </a:p>
          <a:p>
            <a:r>
              <a:rPr lang="es-MX" sz="1400" b="1" dirty="0">
                <a:solidFill>
                  <a:schemeClr val="accent6"/>
                </a:solidFill>
              </a:rPr>
              <a:t>HORARIOS   PRO COMPRENDE 3  FINES DE SEMANA OBLIGATORIOS</a:t>
            </a:r>
          </a:p>
          <a:p>
            <a:endParaRPr lang="es-MX" sz="1400" b="1" dirty="0">
              <a:solidFill>
                <a:schemeClr val="accent6"/>
              </a:solidFill>
            </a:endParaRPr>
          </a:p>
          <a:p>
            <a:r>
              <a:rPr lang="es-MX" sz="1400" b="1" dirty="0">
                <a:solidFill>
                  <a:schemeClr val="accent6"/>
                </a:solidFill>
              </a:rPr>
              <a:t>PRIMER FIN DE SEMANA.                                       Viernes           19:00 hrs.  Hasta aprox. 12 HRS</a:t>
            </a:r>
          </a:p>
          <a:p>
            <a:r>
              <a:rPr lang="es-MX" sz="1400" b="1" dirty="0">
                <a:solidFill>
                  <a:schemeClr val="accent6"/>
                </a:solidFill>
              </a:rPr>
              <a:t>                                                                                    Sábado            10:00 hrs.  Hasta aprox. (*).</a:t>
            </a:r>
          </a:p>
          <a:p>
            <a:r>
              <a:rPr lang="es-MX" sz="1400" b="1" dirty="0">
                <a:solidFill>
                  <a:schemeClr val="accent6"/>
                </a:solidFill>
              </a:rPr>
              <a:t>                                                                                    Domingo        10:00 hrs.  Hasta aprox. 20  hrs</a:t>
            </a:r>
          </a:p>
          <a:p>
            <a:endParaRPr lang="es-MX" sz="1400" b="1" dirty="0">
              <a:solidFill>
                <a:schemeClr val="accent6"/>
              </a:solidFill>
            </a:endParaRPr>
          </a:p>
          <a:p>
            <a:r>
              <a:rPr lang="es-MX" sz="1400" b="1" dirty="0">
                <a:solidFill>
                  <a:schemeClr val="accent6"/>
                </a:solidFill>
              </a:rPr>
              <a:t>SEGUNDO FIN DE SEMANA.                                  Viernes           19:00 </a:t>
            </a:r>
            <a:r>
              <a:rPr lang="es-MX" sz="1400" b="1" dirty="0" err="1">
                <a:solidFill>
                  <a:schemeClr val="accent6"/>
                </a:solidFill>
              </a:rPr>
              <a:t>hrs</a:t>
            </a:r>
            <a:r>
              <a:rPr lang="es-MX" sz="1400" b="1" dirty="0">
                <a:solidFill>
                  <a:schemeClr val="accent6"/>
                </a:solidFill>
              </a:rPr>
              <a:t>.  Hasta aprox. 12 HRS</a:t>
            </a:r>
          </a:p>
          <a:p>
            <a:r>
              <a:rPr lang="es-MX" sz="1400" b="1" dirty="0">
                <a:solidFill>
                  <a:schemeClr val="accent6"/>
                </a:solidFill>
              </a:rPr>
              <a:t>                                                                                    Sábado            10:00 hrs.  Hasta aprox. (*).</a:t>
            </a:r>
          </a:p>
          <a:p>
            <a:r>
              <a:rPr lang="es-MX" sz="1400" b="1" dirty="0">
                <a:solidFill>
                  <a:schemeClr val="accent6"/>
                </a:solidFill>
              </a:rPr>
              <a:t>                                                                                    Domingo        10:00 hrs.  Hasta aprox. 20  hrs</a:t>
            </a:r>
          </a:p>
          <a:p>
            <a:endParaRPr lang="es-MX" sz="1400" b="1" dirty="0">
              <a:solidFill>
                <a:schemeClr val="accent6"/>
              </a:solidFill>
            </a:endParaRPr>
          </a:p>
          <a:p>
            <a:r>
              <a:rPr lang="es-MX" sz="1400" b="1" dirty="0">
                <a:solidFill>
                  <a:schemeClr val="accent6"/>
                </a:solidFill>
              </a:rPr>
              <a:t>TERCER FIN DE SEMANA.                                       Viernes           18:00 hrs.  Hasta el domingo a las</a:t>
            </a:r>
          </a:p>
          <a:p>
            <a:r>
              <a:rPr lang="es-MX" sz="1400" b="1" dirty="0">
                <a:solidFill>
                  <a:schemeClr val="accent6"/>
                </a:solidFill>
              </a:rPr>
              <a:t>                                                                                                           20:00 hrs aprox.</a:t>
            </a:r>
          </a:p>
          <a:p>
            <a:endParaRPr lang="es-MX" sz="1400" b="1" dirty="0">
              <a:solidFill>
                <a:schemeClr val="accent6"/>
              </a:solidFill>
            </a:endParaRPr>
          </a:p>
          <a:p>
            <a:r>
              <a:rPr lang="es-MX" sz="1400" b="1" dirty="0">
                <a:solidFill>
                  <a:schemeClr val="accent6"/>
                </a:solidFill>
              </a:rPr>
              <a:t>(*)  LOS HORARIOS DE FINALIZACION SE DEFINEN  CONFORME SE TERMINE EL PROGRAMA DEL DIA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-3679057" y="214290"/>
            <a:ext cx="7358114" cy="6429420"/>
          </a:xfrm>
          <a:prstGeom prst="ellipse">
            <a:avLst/>
          </a:prstGeom>
          <a:noFill/>
          <a:ln w="25400" cmpd="tri">
            <a:solidFill>
              <a:schemeClr val="accent2"/>
            </a:solidFill>
          </a:ln>
          <a:scene3d>
            <a:camera prst="orthographicFront">
              <a:rot lat="180000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6" name="5 Elipse"/>
          <p:cNvSpPr/>
          <p:nvPr/>
        </p:nvSpPr>
        <p:spPr>
          <a:xfrm>
            <a:off x="7072330" y="5143488"/>
            <a:ext cx="1857388" cy="1714512"/>
          </a:xfrm>
          <a:prstGeom prst="ellipse">
            <a:avLst/>
          </a:prstGeom>
          <a:noFill/>
          <a:ln w="25400" cmpd="tri">
            <a:solidFill>
              <a:srgbClr val="009242">
                <a:alpha val="99000"/>
              </a:srgbClr>
            </a:solidFill>
          </a:ln>
          <a:effectLst/>
          <a:scene3d>
            <a:camera prst="orthographicFront">
              <a:rot lat="300000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1" name="10 CuadroTexto"/>
          <p:cNvSpPr txBox="1"/>
          <p:nvPr/>
        </p:nvSpPr>
        <p:spPr>
          <a:xfrm>
            <a:off x="714348" y="3357562"/>
            <a:ext cx="8143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14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071538" y="3429000"/>
            <a:ext cx="73581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1200" dirty="0">
              <a:latin typeface="Arial" pitchFamily="34" charset="0"/>
              <a:cs typeface="Arial" pitchFamily="34" charset="0"/>
            </a:endParaRPr>
          </a:p>
          <a:p>
            <a:endParaRPr lang="es-ES" sz="1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b="1" dirty="0" smtClean="0">
                <a:latin typeface="Times New Roman" pitchFamily="18" charset="0"/>
                <a:cs typeface="Times New Roman" pitchFamily="18" charset="0"/>
              </a:rPr>
              <a:t>SKYZENCOACHING</a:t>
            </a:r>
            <a:endParaRPr lang="es-E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663D5-50BE-46AC-B611-F0762B64869D}" type="slidenum">
              <a:rPr lang="es-ES" smtClean="0"/>
              <a:pPr/>
              <a:t>4</a:t>
            </a:fld>
            <a:endParaRPr lang="es-ES" dirty="0"/>
          </a:p>
        </p:txBody>
      </p:sp>
      <p:sp>
        <p:nvSpPr>
          <p:cNvPr id="8" name="7 CuadroTexto"/>
          <p:cNvSpPr txBox="1"/>
          <p:nvPr/>
        </p:nvSpPr>
        <p:spPr>
          <a:xfrm>
            <a:off x="323528" y="404665"/>
            <a:ext cx="8496944" cy="65864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>
                <a:solidFill>
                  <a:schemeClr val="accent6"/>
                </a:solidFill>
              </a:rPr>
              <a:t>DATOS DEL PARTICIPANTE                                   FECHA DEL CURSO              -              -</a:t>
            </a:r>
          </a:p>
          <a:p>
            <a:endParaRPr lang="es-MX" sz="1400" b="1" dirty="0">
              <a:solidFill>
                <a:schemeClr val="accent6"/>
              </a:solidFill>
            </a:endParaRPr>
          </a:p>
          <a:p>
            <a:r>
              <a:rPr lang="es-MX" sz="1400" b="1" dirty="0">
                <a:solidFill>
                  <a:schemeClr val="accent6"/>
                </a:solidFill>
              </a:rPr>
              <a:t>Apellidos: ______________________________________Nombre(s):___________________________</a:t>
            </a:r>
          </a:p>
          <a:p>
            <a:r>
              <a:rPr lang="es-MX" sz="1400" b="1" dirty="0">
                <a:solidFill>
                  <a:schemeClr val="accent6"/>
                </a:solidFill>
              </a:rPr>
              <a:t>Nombre por el que prefieren que lo llamen:__________________________________________________</a:t>
            </a:r>
          </a:p>
          <a:p>
            <a:r>
              <a:rPr lang="es-MX" sz="1400" b="1" dirty="0">
                <a:solidFill>
                  <a:schemeClr val="accent6"/>
                </a:solidFill>
              </a:rPr>
              <a:t>Fecha de nacimiento:____________________________ Edad:_________________________________</a:t>
            </a:r>
          </a:p>
          <a:p>
            <a:r>
              <a:rPr lang="es-MX" sz="1400" b="1" dirty="0">
                <a:solidFill>
                  <a:schemeClr val="accent6"/>
                </a:solidFill>
              </a:rPr>
              <a:t>Dirección:_________________________________________________________________________________________________________________________________________</a:t>
            </a:r>
          </a:p>
          <a:p>
            <a:r>
              <a:rPr lang="es-MX" sz="1400" b="1" dirty="0">
                <a:solidFill>
                  <a:schemeClr val="accent6"/>
                </a:solidFill>
              </a:rPr>
              <a:t>E-mail:___________________________________________________________________</a:t>
            </a:r>
          </a:p>
          <a:p>
            <a:r>
              <a:rPr lang="es-MX" sz="1400" b="1" dirty="0">
                <a:solidFill>
                  <a:schemeClr val="accent6"/>
                </a:solidFill>
              </a:rPr>
              <a:t>Teléfono casa:_________________________ Teléfono cel.:___________________________</a:t>
            </a:r>
          </a:p>
          <a:p>
            <a:r>
              <a:rPr lang="es-MX" sz="1400" b="1" dirty="0">
                <a:solidFill>
                  <a:schemeClr val="accent6"/>
                </a:solidFill>
              </a:rPr>
              <a:t>Teléfono de oficina:_____________________ Empresa:______________________________</a:t>
            </a:r>
          </a:p>
          <a:p>
            <a:r>
              <a:rPr lang="es-MX" sz="1400" b="1" dirty="0">
                <a:solidFill>
                  <a:schemeClr val="accent6"/>
                </a:solidFill>
              </a:rPr>
              <a:t>Profesión:____________________________ Actividad:_____________________________</a:t>
            </a:r>
          </a:p>
          <a:p>
            <a:r>
              <a:rPr lang="es-MX" sz="1400" b="1" dirty="0">
                <a:solidFill>
                  <a:schemeClr val="accent6"/>
                </a:solidFill>
              </a:rPr>
              <a:t>¿Quién te invito a SKAYZEN COACHING?_________________________________________</a:t>
            </a:r>
          </a:p>
          <a:p>
            <a:r>
              <a:rPr lang="es-MX" sz="1400" b="1" dirty="0">
                <a:solidFill>
                  <a:schemeClr val="accent6"/>
                </a:solidFill>
              </a:rPr>
              <a:t>INTRO________________     V.I.P.____________________      P.R.O. ________________</a:t>
            </a:r>
          </a:p>
          <a:p>
            <a:r>
              <a:rPr lang="es-MX" sz="1400" b="1" dirty="0">
                <a:solidFill>
                  <a:schemeClr val="accent6"/>
                </a:solidFill>
              </a:rPr>
              <a:t>Valor del curso $______________________</a:t>
            </a:r>
          </a:p>
          <a:p>
            <a:endParaRPr lang="es-MX" sz="1400" b="1" dirty="0">
              <a:solidFill>
                <a:schemeClr val="accent6"/>
              </a:solidFill>
            </a:endParaRPr>
          </a:p>
          <a:p>
            <a:r>
              <a:rPr lang="es-MX" sz="1400" b="1" dirty="0">
                <a:solidFill>
                  <a:schemeClr val="accent6"/>
                </a:solidFill>
              </a:rPr>
              <a:t>CUESTIONARIO MEDICO</a:t>
            </a:r>
          </a:p>
          <a:p>
            <a:r>
              <a:rPr lang="es-MX" sz="1400" b="1" dirty="0">
                <a:solidFill>
                  <a:schemeClr val="accent6"/>
                </a:solidFill>
              </a:rPr>
              <a:t>Las </a:t>
            </a:r>
            <a:r>
              <a:rPr lang="es-MX" sz="1400" b="1" dirty="0">
                <a:solidFill>
                  <a:schemeClr val="accent6"/>
                </a:solidFill>
              </a:rPr>
              <a:t>respuestas que nos </a:t>
            </a:r>
            <a:r>
              <a:rPr lang="es-MX" sz="1400" b="1" dirty="0">
                <a:solidFill>
                  <a:schemeClr val="accent6"/>
                </a:solidFill>
              </a:rPr>
              <a:t>proporciones están protegidas por el secreto, profesional solo serán leídas por el entrenador o personal autorizado de SKAYZEN COACHING.</a:t>
            </a:r>
          </a:p>
          <a:p>
            <a:r>
              <a:rPr lang="es-MX" sz="1400" b="1" dirty="0">
                <a:solidFill>
                  <a:schemeClr val="accent6"/>
                </a:solidFill>
              </a:rPr>
              <a:t> Sea totalmente honesto, concreto y especifico al responder este cuestionario. </a:t>
            </a:r>
          </a:p>
          <a:p>
            <a:pPr indent="-342900">
              <a:buFont typeface="+mj-lt"/>
              <a:buAutoNum type="arabicPeriod"/>
            </a:pPr>
            <a:r>
              <a:rPr lang="es-MX" sz="1400" b="1" dirty="0">
                <a:solidFill>
                  <a:schemeClr val="accent6"/>
                </a:solidFill>
              </a:rPr>
              <a:t>¿Es mayor de 18 años?                    SI         NO</a:t>
            </a:r>
          </a:p>
          <a:p>
            <a:pPr indent="-342900">
              <a:buFont typeface="+mj-lt"/>
              <a:buAutoNum type="arabicPeriod"/>
            </a:pPr>
            <a:r>
              <a:rPr lang="es-MX" sz="1400" b="1" dirty="0">
                <a:solidFill>
                  <a:schemeClr val="accent6"/>
                </a:solidFill>
              </a:rPr>
              <a:t>¿Esta usted embarazada?                 SI         NO</a:t>
            </a:r>
          </a:p>
          <a:p>
            <a:pPr indent="-342900">
              <a:buFont typeface="+mj-lt"/>
              <a:buAutoNum type="arabicPeriod"/>
            </a:pPr>
            <a:r>
              <a:rPr lang="es-MX" sz="1400" b="1" dirty="0">
                <a:solidFill>
                  <a:schemeClr val="accent6"/>
                </a:solidFill>
              </a:rPr>
              <a:t>¿tiene antecedentes de alguna adicción? </a:t>
            </a:r>
            <a:r>
              <a:rPr lang="es-MX" sz="1400" b="1" dirty="0">
                <a:solidFill>
                  <a:schemeClr val="accent6"/>
                </a:solidFill>
              </a:rPr>
              <a:t>(droga, alcohol, tabaquismo, automedicación)       </a:t>
            </a:r>
            <a:endParaRPr lang="es-MX" sz="1400" b="1" dirty="0" smtClean="0">
              <a:solidFill>
                <a:schemeClr val="accent6"/>
              </a:solidFill>
            </a:endParaRPr>
          </a:p>
          <a:p>
            <a:pPr indent="-342900">
              <a:buFont typeface="+mj-lt"/>
              <a:buAutoNum type="arabicPeriod"/>
            </a:pPr>
            <a:r>
              <a:rPr lang="es-MX" sz="1400" b="1" dirty="0" smtClean="0">
                <a:solidFill>
                  <a:schemeClr val="accent6"/>
                </a:solidFill>
              </a:rPr>
              <a:t>SI          </a:t>
            </a:r>
            <a:r>
              <a:rPr lang="es-MX" sz="1400" b="1" dirty="0">
                <a:solidFill>
                  <a:schemeClr val="accent6"/>
                </a:solidFill>
              </a:rPr>
              <a:t>NO </a:t>
            </a:r>
          </a:p>
          <a:p>
            <a:pPr indent="-342900"/>
            <a:r>
              <a:rPr lang="es-MX" sz="1400" b="1" dirty="0">
                <a:solidFill>
                  <a:schemeClr val="accent6"/>
                </a:solidFill>
              </a:rPr>
              <a:t>¿Cuál? ¿Durante que época de su vida?______________________________________________________</a:t>
            </a:r>
          </a:p>
          <a:p>
            <a:pPr indent="-342900"/>
            <a:endParaRPr lang="es-MX" sz="1400" b="1" dirty="0">
              <a:solidFill>
                <a:schemeClr val="accent6"/>
              </a:solidFill>
            </a:endParaRPr>
          </a:p>
          <a:p>
            <a:endParaRPr lang="es-MX" sz="1400" b="1" dirty="0">
              <a:solidFill>
                <a:schemeClr val="accent6"/>
              </a:solidFill>
            </a:endParaRPr>
          </a:p>
          <a:p>
            <a:endParaRPr lang="es-E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-3679057" y="214290"/>
            <a:ext cx="7358114" cy="6429420"/>
          </a:xfrm>
          <a:prstGeom prst="ellipse">
            <a:avLst/>
          </a:prstGeom>
          <a:noFill/>
          <a:ln w="25400" cmpd="tri">
            <a:solidFill>
              <a:schemeClr val="accent2"/>
            </a:solidFill>
          </a:ln>
          <a:scene3d>
            <a:camera prst="orthographicFront">
              <a:rot lat="180000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6" name="5 Elipse"/>
          <p:cNvSpPr/>
          <p:nvPr/>
        </p:nvSpPr>
        <p:spPr>
          <a:xfrm>
            <a:off x="7072330" y="5143488"/>
            <a:ext cx="1857388" cy="1714512"/>
          </a:xfrm>
          <a:prstGeom prst="ellipse">
            <a:avLst/>
          </a:prstGeom>
          <a:noFill/>
          <a:ln w="25400" cmpd="tri">
            <a:solidFill>
              <a:srgbClr val="009242">
                <a:alpha val="99000"/>
              </a:srgbClr>
            </a:solidFill>
          </a:ln>
          <a:effectLst/>
          <a:scene3d>
            <a:camera prst="orthographicFront">
              <a:rot lat="300000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1" name="10 CuadroTexto"/>
          <p:cNvSpPr txBox="1"/>
          <p:nvPr/>
        </p:nvSpPr>
        <p:spPr>
          <a:xfrm>
            <a:off x="714348" y="3357562"/>
            <a:ext cx="8143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14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071538" y="3429000"/>
            <a:ext cx="73581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1200" dirty="0">
              <a:latin typeface="Arial" pitchFamily="34" charset="0"/>
              <a:cs typeface="Arial" pitchFamily="34" charset="0"/>
            </a:endParaRPr>
          </a:p>
          <a:p>
            <a:endParaRPr lang="es-ES" sz="1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b="1" dirty="0" smtClean="0">
                <a:latin typeface="Times New Roman" pitchFamily="18" charset="0"/>
                <a:cs typeface="Times New Roman" pitchFamily="18" charset="0"/>
              </a:rPr>
              <a:t>SKYZENCOACHING</a:t>
            </a:r>
            <a:endParaRPr lang="es-E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663D5-50BE-46AC-B611-F0762B64869D}" type="slidenum">
              <a:rPr lang="es-ES" smtClean="0"/>
              <a:pPr/>
              <a:t>5</a:t>
            </a:fld>
            <a:endParaRPr lang="es-ES" dirty="0"/>
          </a:p>
        </p:txBody>
      </p:sp>
      <p:sp>
        <p:nvSpPr>
          <p:cNvPr id="13" name="12 CuadroTexto"/>
          <p:cNvSpPr txBox="1"/>
          <p:nvPr/>
        </p:nvSpPr>
        <p:spPr>
          <a:xfrm>
            <a:off x="323528" y="404664"/>
            <a:ext cx="8496944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 startAt="4"/>
            </a:pPr>
            <a:endParaRPr lang="es-MX" sz="1600" dirty="0" smtClean="0"/>
          </a:p>
          <a:p>
            <a:pPr marL="342900" indent="-342900">
              <a:buAutoNum type="arabicPeriod" startAt="4"/>
            </a:pPr>
            <a:r>
              <a:rPr lang="es-MX" sz="1400" b="1" dirty="0">
                <a:solidFill>
                  <a:schemeClr val="accent6"/>
                </a:solidFill>
              </a:rPr>
              <a:t>¿antecedentes personales o familiares de enfermedades psicológicas?                          </a:t>
            </a:r>
            <a:endParaRPr lang="es-MX" sz="1400" b="1" dirty="0" smtClean="0">
              <a:solidFill>
                <a:schemeClr val="accent6"/>
              </a:solidFill>
            </a:endParaRPr>
          </a:p>
          <a:p>
            <a:r>
              <a:rPr lang="es-MX" sz="1400" b="1" dirty="0" smtClean="0">
                <a:solidFill>
                  <a:schemeClr val="accent6"/>
                </a:solidFill>
              </a:rPr>
              <a:t>SI           </a:t>
            </a:r>
            <a:r>
              <a:rPr lang="es-MX" sz="1400" b="1" dirty="0">
                <a:solidFill>
                  <a:schemeClr val="accent6"/>
                </a:solidFill>
              </a:rPr>
              <a:t>NO</a:t>
            </a:r>
          </a:p>
          <a:p>
            <a:pPr marL="342900" indent="-342900"/>
            <a:r>
              <a:rPr lang="es-MX" sz="1400" b="1" dirty="0">
                <a:solidFill>
                  <a:schemeClr val="accent6"/>
                </a:solidFill>
              </a:rPr>
              <a:t>Especifique:_________________________________________________________________________</a:t>
            </a:r>
          </a:p>
          <a:p>
            <a:pPr marL="342900" indent="-342900">
              <a:buAutoNum type="arabicPeriod" startAt="5"/>
            </a:pPr>
            <a:r>
              <a:rPr lang="es-MX" sz="1400" b="1" dirty="0">
                <a:solidFill>
                  <a:schemeClr val="accent6"/>
                </a:solidFill>
              </a:rPr>
              <a:t>¿Padece alguna enfermedad psicosomática, asmática, alergia, etc.?                              </a:t>
            </a:r>
            <a:endParaRPr lang="es-MX" sz="1400" b="1" dirty="0" smtClean="0">
              <a:solidFill>
                <a:schemeClr val="accent6"/>
              </a:solidFill>
            </a:endParaRPr>
          </a:p>
          <a:p>
            <a:r>
              <a:rPr lang="es-MX" sz="1400" b="1" dirty="0" smtClean="0">
                <a:solidFill>
                  <a:schemeClr val="accent6"/>
                </a:solidFill>
              </a:rPr>
              <a:t>SI           </a:t>
            </a:r>
            <a:r>
              <a:rPr lang="es-MX" sz="1400" b="1" dirty="0">
                <a:solidFill>
                  <a:schemeClr val="accent6"/>
                </a:solidFill>
              </a:rPr>
              <a:t>NO</a:t>
            </a:r>
          </a:p>
          <a:p>
            <a:pPr marL="342900" indent="-342900"/>
            <a:r>
              <a:rPr lang="es-MX" sz="1400" b="1" dirty="0">
                <a:solidFill>
                  <a:schemeClr val="accent6"/>
                </a:solidFill>
              </a:rPr>
              <a:t>¿Cuál y desde cuando? _________________________________________________________________</a:t>
            </a:r>
          </a:p>
          <a:p>
            <a:pPr marL="342900" indent="-342900">
              <a:buAutoNum type="arabicPeriod" startAt="6"/>
            </a:pPr>
            <a:r>
              <a:rPr lang="es-MX" sz="1400" b="1" dirty="0">
                <a:solidFill>
                  <a:schemeClr val="accent6"/>
                </a:solidFill>
              </a:rPr>
              <a:t>¿padece alguna enfermedad cardiaca?                                                                          </a:t>
            </a:r>
            <a:endParaRPr lang="es-MX" sz="1400" b="1" dirty="0" smtClean="0">
              <a:solidFill>
                <a:schemeClr val="accent6"/>
              </a:solidFill>
            </a:endParaRPr>
          </a:p>
          <a:p>
            <a:r>
              <a:rPr lang="es-MX" sz="1400" b="1" dirty="0" smtClean="0">
                <a:solidFill>
                  <a:schemeClr val="accent6"/>
                </a:solidFill>
              </a:rPr>
              <a:t> </a:t>
            </a:r>
            <a:r>
              <a:rPr lang="es-MX" sz="1400" b="1" dirty="0">
                <a:solidFill>
                  <a:schemeClr val="accent6"/>
                </a:solidFill>
              </a:rPr>
              <a:t>SI            NO</a:t>
            </a:r>
          </a:p>
          <a:p>
            <a:pPr marL="342900" indent="-342900">
              <a:buAutoNum type="arabicPeriod" startAt="6"/>
            </a:pPr>
            <a:r>
              <a:rPr lang="es-MX" sz="1400" b="1" dirty="0">
                <a:solidFill>
                  <a:schemeClr val="accent6"/>
                </a:solidFill>
              </a:rPr>
              <a:t>¿Cuál y desde cuando?______________________________________________________________</a:t>
            </a:r>
          </a:p>
          <a:p>
            <a:pPr marL="342900" indent="-342900"/>
            <a:r>
              <a:rPr lang="es-MX" sz="1400" b="1" dirty="0">
                <a:solidFill>
                  <a:schemeClr val="accent6"/>
                </a:solidFill>
              </a:rPr>
              <a:t>_________________________________________________________________________________</a:t>
            </a:r>
          </a:p>
          <a:p>
            <a:pPr marL="342900" indent="-342900">
              <a:buAutoNum type="arabicPeriod" startAt="8"/>
            </a:pPr>
            <a:r>
              <a:rPr lang="es-MX" sz="1400" b="1" dirty="0">
                <a:solidFill>
                  <a:schemeClr val="accent6"/>
                </a:solidFill>
              </a:rPr>
              <a:t>En caso afirmativo ¿Su medico esta enterado de su participación en el seminario?      </a:t>
            </a:r>
            <a:endParaRPr lang="es-MX" sz="1400" b="1" dirty="0" smtClean="0">
              <a:solidFill>
                <a:schemeClr val="accent6"/>
              </a:solidFill>
            </a:endParaRPr>
          </a:p>
          <a:p>
            <a:r>
              <a:rPr lang="es-MX" sz="1400" b="1" dirty="0" smtClean="0">
                <a:solidFill>
                  <a:schemeClr val="accent6"/>
                </a:solidFill>
              </a:rPr>
              <a:t>SI           </a:t>
            </a:r>
            <a:r>
              <a:rPr lang="es-MX" sz="1400" b="1" dirty="0">
                <a:solidFill>
                  <a:schemeClr val="accent6"/>
                </a:solidFill>
              </a:rPr>
              <a:t>NO</a:t>
            </a:r>
          </a:p>
          <a:p>
            <a:pPr marL="342900" indent="-342900">
              <a:buAutoNum type="arabicPeriod" startAt="8"/>
            </a:pPr>
            <a:r>
              <a:rPr lang="es-MX" sz="1400" b="1" dirty="0">
                <a:solidFill>
                  <a:schemeClr val="accent6"/>
                </a:solidFill>
              </a:rPr>
              <a:t>¿Esta tomando algún medicamento que altere su comportamiento habitual?               </a:t>
            </a:r>
            <a:endParaRPr lang="es-MX" sz="1400" b="1" dirty="0" smtClean="0">
              <a:solidFill>
                <a:schemeClr val="accent6"/>
              </a:solidFill>
            </a:endParaRPr>
          </a:p>
          <a:p>
            <a:r>
              <a:rPr lang="es-MX" sz="1400" b="1" dirty="0" smtClean="0">
                <a:solidFill>
                  <a:schemeClr val="accent6"/>
                </a:solidFill>
              </a:rPr>
              <a:t>SI           </a:t>
            </a:r>
            <a:r>
              <a:rPr lang="es-MX" sz="1400" b="1" dirty="0">
                <a:solidFill>
                  <a:schemeClr val="accent6"/>
                </a:solidFill>
              </a:rPr>
              <a:t>NO</a:t>
            </a:r>
          </a:p>
          <a:p>
            <a:pPr marL="342900" indent="-342900"/>
            <a:r>
              <a:rPr lang="es-MX" sz="1400" b="1" dirty="0">
                <a:solidFill>
                  <a:schemeClr val="accent6"/>
                </a:solidFill>
              </a:rPr>
              <a:t>( Psicotrópicos, Tranquilizantes, Somníferos, Ansiolíticos, etc..)¿Cuáles y desde cuando?__________________</a:t>
            </a:r>
          </a:p>
          <a:p>
            <a:pPr marL="342900" indent="-342900"/>
            <a:r>
              <a:rPr lang="es-MX" sz="1400" b="1" dirty="0">
                <a:solidFill>
                  <a:schemeClr val="accent6"/>
                </a:solidFill>
              </a:rPr>
              <a:t>_________________________________________________________________________________</a:t>
            </a:r>
          </a:p>
          <a:p>
            <a:pPr marL="342900" indent="-342900"/>
            <a:endParaRPr lang="es-MX" sz="1400" b="1" dirty="0">
              <a:solidFill>
                <a:schemeClr val="accent6"/>
              </a:solidFill>
            </a:endParaRPr>
          </a:p>
          <a:p>
            <a:pPr marL="342900" indent="-342900"/>
            <a:r>
              <a:rPr lang="es-MX" sz="1400" b="1" dirty="0">
                <a:solidFill>
                  <a:schemeClr val="accent6"/>
                </a:solidFill>
              </a:rPr>
              <a:t>CONTACTOS DE EMERGENCIA</a:t>
            </a:r>
          </a:p>
          <a:p>
            <a:pPr marL="342900" indent="-342900"/>
            <a:endParaRPr lang="es-MX" sz="1400" b="1" dirty="0">
              <a:solidFill>
                <a:schemeClr val="accent6"/>
              </a:solidFill>
            </a:endParaRPr>
          </a:p>
          <a:p>
            <a:pPr marL="342900" indent="-342900"/>
            <a:r>
              <a:rPr lang="es-MX" sz="1400" b="1" dirty="0">
                <a:solidFill>
                  <a:schemeClr val="accent6"/>
                </a:solidFill>
              </a:rPr>
              <a:t>Nombre completo:___________________________________________________________________</a:t>
            </a:r>
          </a:p>
          <a:p>
            <a:pPr marL="342900" indent="-342900"/>
            <a:r>
              <a:rPr lang="es-MX" sz="1400" b="1" dirty="0">
                <a:solidFill>
                  <a:schemeClr val="accent6"/>
                </a:solidFill>
              </a:rPr>
              <a:t>Teléfonos:__________________________ Relación:________________________________________</a:t>
            </a:r>
          </a:p>
          <a:p>
            <a:pPr marL="342900" indent="-342900"/>
            <a:endParaRPr lang="es-MX" sz="1400" b="1" dirty="0">
              <a:solidFill>
                <a:schemeClr val="accent6"/>
              </a:solidFill>
            </a:endParaRPr>
          </a:p>
          <a:p>
            <a:pPr marL="342900" indent="-342900"/>
            <a:r>
              <a:rPr lang="es-MX" sz="1400" b="1" dirty="0">
                <a:solidFill>
                  <a:schemeClr val="accent6"/>
                </a:solidFill>
              </a:rPr>
              <a:t>Nombre completo:___________________________________________________________________</a:t>
            </a:r>
          </a:p>
          <a:p>
            <a:pPr marL="342900" indent="-342900"/>
            <a:r>
              <a:rPr lang="es-MX" sz="1400" b="1" dirty="0">
                <a:solidFill>
                  <a:schemeClr val="accent6"/>
                </a:solidFill>
              </a:rPr>
              <a:t>Teléfonos:__________________________ Relación:________________________________________</a:t>
            </a:r>
          </a:p>
          <a:p>
            <a:pPr marL="342900" indent="-342900"/>
            <a:endParaRPr lang="es-MX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-3679057" y="214290"/>
            <a:ext cx="7358114" cy="6429420"/>
          </a:xfrm>
          <a:prstGeom prst="ellipse">
            <a:avLst/>
          </a:prstGeom>
          <a:noFill/>
          <a:ln w="25400" cmpd="tri">
            <a:solidFill>
              <a:schemeClr val="accent2"/>
            </a:solidFill>
          </a:ln>
          <a:scene3d>
            <a:camera prst="orthographicFront">
              <a:rot lat="180000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6" name="5 Elipse"/>
          <p:cNvSpPr/>
          <p:nvPr/>
        </p:nvSpPr>
        <p:spPr>
          <a:xfrm>
            <a:off x="7072330" y="5143488"/>
            <a:ext cx="1857388" cy="1714512"/>
          </a:xfrm>
          <a:prstGeom prst="ellipse">
            <a:avLst/>
          </a:prstGeom>
          <a:noFill/>
          <a:ln w="25400" cmpd="tri">
            <a:solidFill>
              <a:srgbClr val="009242">
                <a:alpha val="99000"/>
              </a:srgbClr>
            </a:solidFill>
          </a:ln>
          <a:effectLst/>
          <a:scene3d>
            <a:camera prst="orthographicFront">
              <a:rot lat="300000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1" name="10 CuadroTexto"/>
          <p:cNvSpPr txBox="1"/>
          <p:nvPr/>
        </p:nvSpPr>
        <p:spPr>
          <a:xfrm>
            <a:off x="714348" y="3357562"/>
            <a:ext cx="8143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14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071538" y="3429000"/>
            <a:ext cx="73581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1200" dirty="0">
              <a:latin typeface="Arial" pitchFamily="34" charset="0"/>
              <a:cs typeface="Arial" pitchFamily="34" charset="0"/>
            </a:endParaRPr>
          </a:p>
          <a:p>
            <a:endParaRPr lang="es-ES" sz="1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b="1" dirty="0" smtClean="0">
                <a:latin typeface="Times New Roman" pitchFamily="18" charset="0"/>
                <a:cs typeface="Times New Roman" pitchFamily="18" charset="0"/>
              </a:rPr>
              <a:t>SKYZENCOACHING</a:t>
            </a:r>
            <a:endParaRPr lang="es-E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663D5-50BE-46AC-B611-F0762B64869D}" type="slidenum">
              <a:rPr lang="es-ES" smtClean="0"/>
              <a:pPr/>
              <a:t>6</a:t>
            </a:fld>
            <a:endParaRPr lang="es-ES" dirty="0"/>
          </a:p>
        </p:txBody>
      </p:sp>
      <p:sp>
        <p:nvSpPr>
          <p:cNvPr id="8" name="7 CuadroTexto"/>
          <p:cNvSpPr txBox="1"/>
          <p:nvPr/>
        </p:nvSpPr>
        <p:spPr>
          <a:xfrm>
            <a:off x="323528" y="404664"/>
            <a:ext cx="84969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sz="1600" b="1" dirty="0" smtClean="0"/>
          </a:p>
          <a:p>
            <a:endParaRPr lang="es-ES" sz="1600" b="1" dirty="0"/>
          </a:p>
        </p:txBody>
      </p:sp>
      <p:sp>
        <p:nvSpPr>
          <p:cNvPr id="16" name="15 Rectángulo"/>
          <p:cNvSpPr/>
          <p:nvPr/>
        </p:nvSpPr>
        <p:spPr>
          <a:xfrm>
            <a:off x="323528" y="476672"/>
            <a:ext cx="8496944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600" b="1" dirty="0" smtClean="0">
                <a:solidFill>
                  <a:schemeClr val="accent6"/>
                </a:solidFill>
              </a:rPr>
              <a:t>AUTORIZACION  Y CONFORMIDAD</a:t>
            </a:r>
          </a:p>
          <a:p>
            <a:endParaRPr lang="es-MX" sz="1600" b="1" dirty="0" smtClean="0"/>
          </a:p>
          <a:p>
            <a:endParaRPr lang="es-MX" sz="1600" b="1" dirty="0" smtClean="0"/>
          </a:p>
          <a:p>
            <a:endParaRPr lang="es-MX" sz="1400" b="1" dirty="0" smtClean="0"/>
          </a:p>
          <a:p>
            <a:pPr>
              <a:buFont typeface="Wingdings" pitchFamily="2" charset="2"/>
              <a:buChar char="v"/>
            </a:pPr>
            <a:r>
              <a:rPr lang="es-MX" sz="1400" dirty="0" smtClean="0">
                <a:solidFill>
                  <a:schemeClr val="accent6"/>
                </a:solidFill>
              </a:rPr>
              <a:t>SOY MAYOR DE 18 AÑOS</a:t>
            </a:r>
          </a:p>
          <a:p>
            <a:pPr>
              <a:buFont typeface="Wingdings" pitchFamily="2" charset="2"/>
              <a:buChar char="v"/>
            </a:pPr>
            <a:r>
              <a:rPr lang="es-MX" sz="1400" dirty="0" smtClean="0">
                <a:solidFill>
                  <a:schemeClr val="accent6"/>
                </a:solidFill>
              </a:rPr>
              <a:t>HE LEIDO MINUCIOSANMENTE ESTE DOCUMENTO</a:t>
            </a:r>
          </a:p>
          <a:p>
            <a:pPr>
              <a:buFont typeface="Wingdings" pitchFamily="2" charset="2"/>
              <a:buChar char="v"/>
            </a:pPr>
            <a:r>
              <a:rPr lang="es-MX" sz="1400" dirty="0" smtClean="0">
                <a:solidFill>
                  <a:schemeClr val="accent6"/>
                </a:solidFill>
              </a:rPr>
              <a:t>HE RESPONDIDO LAS PREGUNTAS DESDE MI COMPLETA HONESTIDAD</a:t>
            </a:r>
          </a:p>
          <a:p>
            <a:pPr>
              <a:buFont typeface="Wingdings" pitchFamily="2" charset="2"/>
              <a:buChar char="v"/>
            </a:pPr>
            <a:r>
              <a:rPr lang="es-MX" sz="1400" dirty="0" smtClean="0">
                <a:solidFill>
                  <a:schemeClr val="accent6"/>
                </a:solidFill>
              </a:rPr>
              <a:t>ASUMO MI MAS ABSOLUTA RESPONSABILIDAD POR MI PARTICIPACION EN EL ENTRENAMIENTO VIP</a:t>
            </a:r>
          </a:p>
          <a:p>
            <a:pPr>
              <a:buFont typeface="Wingdings" pitchFamily="2" charset="2"/>
              <a:buChar char="v"/>
            </a:pPr>
            <a:r>
              <a:rPr lang="es-MX" sz="1400" dirty="0" smtClean="0">
                <a:solidFill>
                  <a:schemeClr val="accent6"/>
                </a:solidFill>
              </a:rPr>
              <a:t>MI INTENCION ES PARTICIPAR EN EL ENTRENAMIENTO EN LA FECHA INDICADA ANTERIORMENTE</a:t>
            </a:r>
          </a:p>
          <a:p>
            <a:pPr>
              <a:buFont typeface="Wingdings" pitchFamily="2" charset="2"/>
              <a:buChar char="v"/>
            </a:pPr>
            <a:r>
              <a:rPr lang="es-MX" sz="1400" dirty="0" smtClean="0">
                <a:solidFill>
                  <a:schemeClr val="accent6"/>
                </a:solidFill>
              </a:rPr>
              <a:t>HE TOMADO CONOCIMIENTO DE QUE EN CASO DE SOLICITAR DEVOLUCION SE ME PENALIZARA CON $ 1,500.00  (MIL QUINIENTOS PESOS 00/100 M.N.)</a:t>
            </a:r>
          </a:p>
          <a:p>
            <a:pPr>
              <a:buFont typeface="Wingdings" pitchFamily="2" charset="2"/>
              <a:buChar char="v"/>
            </a:pPr>
            <a:r>
              <a:rPr lang="es-MX" sz="1400" dirty="0" smtClean="0">
                <a:solidFill>
                  <a:schemeClr val="accent6"/>
                </a:solidFill>
              </a:rPr>
              <a:t>HE TOMADO CONOCIMIENTO QUE EN CASO DE ESTAR EN LISTA DE ESPERA NO ASEGURA MI PARTICIPACION EN EL ENTRENAMIENTO VIP</a:t>
            </a:r>
          </a:p>
          <a:p>
            <a:pPr>
              <a:buFont typeface="Wingdings" pitchFamily="2" charset="2"/>
              <a:buChar char="v"/>
            </a:pPr>
            <a:r>
              <a:rPr lang="es-MX" sz="1400" dirty="0" smtClean="0">
                <a:solidFill>
                  <a:schemeClr val="accent6"/>
                </a:solidFill>
              </a:rPr>
              <a:t>LA MATRICULA DE INSCRIPCION ES INTRANSFERIBLE  Y NO TIENE DEVOLUCION</a:t>
            </a:r>
          </a:p>
          <a:p>
            <a:pPr>
              <a:buFont typeface="Wingdings" pitchFamily="2" charset="2"/>
              <a:buChar char="v"/>
            </a:pPr>
            <a:r>
              <a:rPr lang="es-MX" sz="1400" dirty="0" smtClean="0">
                <a:solidFill>
                  <a:schemeClr val="accent6"/>
                </a:solidFill>
              </a:rPr>
              <a:t>SI COMIENZA EL ENTRENAMIENTO Y USTED DECIDE NO CONTINUAR POR CUALQUIER MOTIVO, USTED PUEDE TOMAR EL ENTRENAMIENTO EN CUALQUIER FECHA POSTERIOR SIEMPRE Y CUANDO HAYA LUGARES DISPONIBLES.</a:t>
            </a:r>
          </a:p>
          <a:p>
            <a:pPr>
              <a:buFont typeface="Wingdings" pitchFamily="2" charset="2"/>
              <a:buChar char="v"/>
            </a:pPr>
            <a:r>
              <a:rPr lang="es-MX" sz="1400" dirty="0" smtClean="0">
                <a:solidFill>
                  <a:schemeClr val="accent6"/>
                </a:solidFill>
              </a:rPr>
              <a:t>DURANTE EL TRANSCURSO DEL ENTRENAMIENTO,  LOS ENTRENADORES SE RESERVAN EL DERECHO DE EXCLUIR AL PARTICIPANTE QUE CONSIDEREN NECESARIO,  EN ESTE CASO </a:t>
            </a:r>
            <a:r>
              <a:rPr lang="es-MX" sz="1400" b="1" dirty="0" smtClean="0">
                <a:solidFill>
                  <a:schemeClr val="accent6"/>
                </a:solidFill>
              </a:rPr>
              <a:t>SKYZEN COACHING </a:t>
            </a:r>
            <a:r>
              <a:rPr lang="es-MX" sz="1400" dirty="0" smtClean="0">
                <a:solidFill>
                  <a:schemeClr val="accent6"/>
                </a:solidFill>
              </a:rPr>
              <a:t> DEVOLVERA EL 100%  DEL VALOR DEL CURSO.</a:t>
            </a:r>
          </a:p>
          <a:p>
            <a:pPr>
              <a:buFont typeface="Wingdings" pitchFamily="2" charset="2"/>
              <a:buChar char="v"/>
            </a:pPr>
            <a:endParaRPr lang="es-MX" sz="1400" b="1" dirty="0" smtClean="0">
              <a:solidFill>
                <a:schemeClr val="accent6"/>
              </a:solidFill>
            </a:endParaRPr>
          </a:p>
          <a:p>
            <a:r>
              <a:rPr lang="es-MX" sz="1400" b="1" dirty="0" smtClean="0">
                <a:solidFill>
                  <a:schemeClr val="accent6"/>
                </a:solidFill>
              </a:rPr>
              <a:t>__________________________       __________________________      ______________________</a:t>
            </a:r>
          </a:p>
          <a:p>
            <a:r>
              <a:rPr lang="es-MX" sz="1400" b="1" dirty="0" smtClean="0">
                <a:solidFill>
                  <a:schemeClr val="accent6"/>
                </a:solidFill>
              </a:rPr>
              <a:t>                    NOMBRE                                               FIRMA                                               FECHA</a:t>
            </a:r>
            <a:endParaRPr lang="es-ES" sz="1400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-3679057" y="214290"/>
            <a:ext cx="7358114" cy="6429420"/>
          </a:xfrm>
          <a:prstGeom prst="ellipse">
            <a:avLst/>
          </a:prstGeom>
          <a:noFill/>
          <a:ln w="25400" cmpd="tri">
            <a:solidFill>
              <a:schemeClr val="accent2"/>
            </a:solidFill>
          </a:ln>
          <a:scene3d>
            <a:camera prst="orthographicFront">
              <a:rot lat="180000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6" name="5 Elipse"/>
          <p:cNvSpPr/>
          <p:nvPr/>
        </p:nvSpPr>
        <p:spPr>
          <a:xfrm>
            <a:off x="7072330" y="5143488"/>
            <a:ext cx="1857388" cy="1714512"/>
          </a:xfrm>
          <a:prstGeom prst="ellipse">
            <a:avLst/>
          </a:prstGeom>
          <a:noFill/>
          <a:ln w="25400" cmpd="tri">
            <a:solidFill>
              <a:srgbClr val="009242">
                <a:alpha val="99000"/>
              </a:srgbClr>
            </a:solidFill>
          </a:ln>
          <a:effectLst/>
          <a:scene3d>
            <a:camera prst="orthographicFront">
              <a:rot lat="300000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1" name="10 CuadroTexto"/>
          <p:cNvSpPr txBox="1"/>
          <p:nvPr/>
        </p:nvSpPr>
        <p:spPr>
          <a:xfrm>
            <a:off x="714348" y="3357562"/>
            <a:ext cx="8143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14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071538" y="3429000"/>
            <a:ext cx="73581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1200" dirty="0">
              <a:latin typeface="Arial" pitchFamily="34" charset="0"/>
              <a:cs typeface="Arial" pitchFamily="34" charset="0"/>
            </a:endParaRPr>
          </a:p>
          <a:p>
            <a:endParaRPr lang="es-ES" sz="1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b="1" dirty="0" smtClean="0">
                <a:latin typeface="Times New Roman" pitchFamily="18" charset="0"/>
                <a:cs typeface="Times New Roman" pitchFamily="18" charset="0"/>
              </a:rPr>
              <a:t>SKYZENCOACHING</a:t>
            </a:r>
            <a:endParaRPr lang="es-E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663D5-50BE-46AC-B611-F0762B64869D}" type="slidenum">
              <a:rPr lang="es-ES" smtClean="0"/>
              <a:pPr/>
              <a:t>7</a:t>
            </a:fld>
            <a:endParaRPr lang="es-ES" dirty="0"/>
          </a:p>
        </p:txBody>
      </p:sp>
      <p:sp>
        <p:nvSpPr>
          <p:cNvPr id="8" name="7 CuadroTexto"/>
          <p:cNvSpPr txBox="1"/>
          <p:nvPr/>
        </p:nvSpPr>
        <p:spPr>
          <a:xfrm>
            <a:off x="323528" y="404664"/>
            <a:ext cx="84969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sz="1600" b="1" dirty="0" smtClean="0"/>
          </a:p>
          <a:p>
            <a:endParaRPr lang="es-ES" sz="1600" b="1" dirty="0"/>
          </a:p>
        </p:txBody>
      </p:sp>
      <p:sp>
        <p:nvSpPr>
          <p:cNvPr id="13" name="12 Rectángulo"/>
          <p:cNvSpPr/>
          <p:nvPr/>
        </p:nvSpPr>
        <p:spPr>
          <a:xfrm>
            <a:off x="323528" y="764704"/>
            <a:ext cx="856895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400" b="1" dirty="0" smtClean="0">
                <a:solidFill>
                  <a:schemeClr val="accent6"/>
                </a:solidFill>
              </a:rPr>
              <a:t>FICHA DE INSCRIPCION                                                                  FECHA DEL CURSO              -              -</a:t>
            </a:r>
          </a:p>
          <a:p>
            <a:endParaRPr lang="es-MX" sz="1400" b="1" dirty="0" smtClean="0">
              <a:solidFill>
                <a:schemeClr val="accent6"/>
              </a:solidFill>
            </a:endParaRPr>
          </a:p>
          <a:p>
            <a:r>
              <a:rPr lang="es-MX" sz="1400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Apellidos: ______________________________________Nombre(s):___________________________</a:t>
            </a:r>
          </a:p>
          <a:p>
            <a:r>
              <a:rPr lang="es-MX" sz="1400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Nombre por el que prefieren que lo llamen:__________________________________________________</a:t>
            </a:r>
          </a:p>
          <a:p>
            <a:r>
              <a:rPr lang="es-MX" sz="1400" dirty="0" smtClean="0">
                <a:solidFill>
                  <a:schemeClr val="accent6"/>
                </a:solidFill>
              </a:rPr>
              <a:t>Fecha de nacimiento:____________________________ Edad:_________________________________</a:t>
            </a:r>
          </a:p>
          <a:p>
            <a:r>
              <a:rPr lang="es-MX" sz="1400" dirty="0" smtClean="0">
                <a:solidFill>
                  <a:schemeClr val="accent6"/>
                </a:solidFill>
              </a:rPr>
              <a:t>Dirección:_________________________________________________________________________________________________________________________________________</a:t>
            </a:r>
          </a:p>
          <a:p>
            <a:r>
              <a:rPr lang="es-MX" sz="1400" dirty="0" smtClean="0">
                <a:solidFill>
                  <a:schemeClr val="accent6"/>
                </a:solidFill>
              </a:rPr>
              <a:t>E-mail:___________________________________________________________________</a:t>
            </a:r>
          </a:p>
          <a:p>
            <a:r>
              <a:rPr lang="es-MX" sz="1400" dirty="0" smtClean="0">
                <a:solidFill>
                  <a:schemeClr val="accent6"/>
                </a:solidFill>
              </a:rPr>
              <a:t>Teléfono casa:_________________________ Teléfono cel.:___________________________</a:t>
            </a:r>
          </a:p>
          <a:p>
            <a:r>
              <a:rPr lang="es-MX" sz="1400" dirty="0" smtClean="0">
                <a:solidFill>
                  <a:schemeClr val="accent6"/>
                </a:solidFill>
              </a:rPr>
              <a:t>Teléfono de oficina:_____________________ Empresa:______________________________</a:t>
            </a:r>
          </a:p>
          <a:p>
            <a:r>
              <a:rPr lang="es-MX" sz="1400" dirty="0" smtClean="0">
                <a:solidFill>
                  <a:schemeClr val="accent6"/>
                </a:solidFill>
              </a:rPr>
              <a:t>Profesión:____________________________ Actividad:_____________________________</a:t>
            </a:r>
          </a:p>
          <a:p>
            <a:r>
              <a:rPr lang="es-MX" sz="1400" dirty="0" smtClean="0">
                <a:solidFill>
                  <a:schemeClr val="accent6"/>
                </a:solidFill>
              </a:rPr>
              <a:t>¿Quién te invito a </a:t>
            </a:r>
            <a:r>
              <a:rPr lang="es-MX" sz="1400" dirty="0" smtClean="0">
                <a:solidFill>
                  <a:schemeClr val="accent6"/>
                </a:solidFill>
              </a:rPr>
              <a:t>SKYZENCOACHING</a:t>
            </a:r>
            <a:r>
              <a:rPr lang="es-MX" sz="1400" dirty="0" smtClean="0">
                <a:solidFill>
                  <a:schemeClr val="accent6"/>
                </a:solidFill>
              </a:rPr>
              <a:t>?_________________________________________</a:t>
            </a:r>
          </a:p>
          <a:p>
            <a:r>
              <a:rPr lang="es-MX" sz="1400" b="1" dirty="0" smtClean="0">
                <a:solidFill>
                  <a:schemeClr val="accent6"/>
                </a:solidFill>
              </a:rPr>
              <a:t>INTRO________________     V.I.P.____________________      P.R.E. ________________</a:t>
            </a:r>
          </a:p>
          <a:p>
            <a:r>
              <a:rPr lang="es-MX" sz="1400" dirty="0" smtClean="0">
                <a:solidFill>
                  <a:schemeClr val="accent6"/>
                </a:solidFill>
              </a:rPr>
              <a:t>Valor del curso $______________________</a:t>
            </a:r>
          </a:p>
          <a:p>
            <a:endParaRPr lang="es-MX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dad">
  <a:themeElements>
    <a:clrScheme name="Claridad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da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1651</TotalTime>
  <Words>939</Words>
  <Application>Microsoft Office PowerPoint</Application>
  <PresentationFormat>Presentación en pantalla (4:3)</PresentationFormat>
  <Paragraphs>152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Claridad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2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1</dc:creator>
  <cp:lastModifiedBy>CHECHE</cp:lastModifiedBy>
  <cp:revision>189</cp:revision>
  <cp:lastPrinted>2012-10-28T22:56:12Z</cp:lastPrinted>
  <dcterms:created xsi:type="dcterms:W3CDTF">2008-10-13T09:27:48Z</dcterms:created>
  <dcterms:modified xsi:type="dcterms:W3CDTF">2012-10-28T22:57:11Z</dcterms:modified>
</cp:coreProperties>
</file>